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9" r:id="rId7"/>
    <p:sldId id="265" r:id="rId8"/>
    <p:sldId id="267" r:id="rId9"/>
    <p:sldId id="268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a Bloem - Swarts" userId="S::ha.swarts@noorderpoort.nl::385082da-7bef-4442-b6c8-f621cd9bf82e" providerId="AD" clId="Web-{9CA07888-BA7C-BF69-8B67-C81F463A5D1F}"/>
    <pc:docChg chg="modSld">
      <pc:chgData name="Linda Bloem - Swarts" userId="S::ha.swarts@noorderpoort.nl::385082da-7bef-4442-b6c8-f621cd9bf82e" providerId="AD" clId="Web-{9CA07888-BA7C-BF69-8B67-C81F463A5D1F}" dt="2018-11-23T11:40:48.410" v="443" actId="14100"/>
      <pc:docMkLst>
        <pc:docMk/>
      </pc:docMkLst>
      <pc:sldChg chg="modSp">
        <pc:chgData name="Linda Bloem - Swarts" userId="S::ha.swarts@noorderpoort.nl::385082da-7bef-4442-b6c8-f621cd9bf82e" providerId="AD" clId="Web-{9CA07888-BA7C-BF69-8B67-C81F463A5D1F}" dt="2018-11-23T11:30:34.039" v="4" actId="20577"/>
        <pc:sldMkLst>
          <pc:docMk/>
          <pc:sldMk cId="2646292424" sldId="265"/>
        </pc:sldMkLst>
        <pc:spChg chg="mod">
          <ac:chgData name="Linda Bloem - Swarts" userId="S::ha.swarts@noorderpoort.nl::385082da-7bef-4442-b6c8-f621cd9bf82e" providerId="AD" clId="Web-{9CA07888-BA7C-BF69-8B67-C81F463A5D1F}" dt="2018-11-23T11:30:34.039" v="4" actId="20577"/>
          <ac:spMkLst>
            <pc:docMk/>
            <pc:sldMk cId="2646292424" sldId="265"/>
            <ac:spMk id="3" creationId="{00000000-0000-0000-0000-000000000000}"/>
          </ac:spMkLst>
        </pc:spChg>
      </pc:sldChg>
      <pc:sldChg chg="modSp">
        <pc:chgData name="Linda Bloem - Swarts" userId="S::ha.swarts@noorderpoort.nl::385082da-7bef-4442-b6c8-f621cd9bf82e" providerId="AD" clId="Web-{9CA07888-BA7C-BF69-8B67-C81F463A5D1F}" dt="2018-11-23T11:40:48.410" v="443" actId="14100"/>
        <pc:sldMkLst>
          <pc:docMk/>
          <pc:sldMk cId="63206829" sldId="267"/>
        </pc:sldMkLst>
        <pc:spChg chg="mod">
          <ac:chgData name="Linda Bloem - Swarts" userId="S::ha.swarts@noorderpoort.nl::385082da-7bef-4442-b6c8-f621cd9bf82e" providerId="AD" clId="Web-{9CA07888-BA7C-BF69-8B67-C81F463A5D1F}" dt="2018-11-23T11:40:48.410" v="443" actId="14100"/>
          <ac:spMkLst>
            <pc:docMk/>
            <pc:sldMk cId="63206829" sldId="267"/>
            <ac:spMk id="3" creationId="{00000000-0000-0000-0000-000000000000}"/>
          </ac:spMkLst>
        </pc:spChg>
      </pc:sldChg>
    </pc:docChg>
  </pc:docChgLst>
  <pc:docChgLst>
    <pc:chgData name="Linda Bloem - Swarts" userId="S::ha.swarts@noorderpoort.nl::385082da-7bef-4442-b6c8-f621cd9bf82e" providerId="AD" clId="Web-{8747C177-C3E9-4432-8080-B5D16E1B94D7}"/>
    <pc:docChg chg="modSld">
      <pc:chgData name="Linda Bloem - Swarts" userId="S::ha.swarts@noorderpoort.nl::385082da-7bef-4442-b6c8-f621cd9bf82e" providerId="AD" clId="Web-{8747C177-C3E9-4432-8080-B5D16E1B94D7}" dt="2018-11-18T16:26:54.192" v="307" actId="20577"/>
      <pc:docMkLst>
        <pc:docMk/>
      </pc:docMkLst>
      <pc:sldChg chg="modSp">
        <pc:chgData name="Linda Bloem - Swarts" userId="S::ha.swarts@noorderpoort.nl::385082da-7bef-4442-b6c8-f621cd9bf82e" providerId="AD" clId="Web-{8747C177-C3E9-4432-8080-B5D16E1B94D7}" dt="2018-11-18T16:19:47.473" v="118" actId="20577"/>
        <pc:sldMkLst>
          <pc:docMk/>
          <pc:sldMk cId="1207660452" sldId="257"/>
        </pc:sldMkLst>
        <pc:spChg chg="mod">
          <ac:chgData name="Linda Bloem - Swarts" userId="S::ha.swarts@noorderpoort.nl::385082da-7bef-4442-b6c8-f621cd9bf82e" providerId="AD" clId="Web-{8747C177-C3E9-4432-8080-B5D16E1B94D7}" dt="2018-11-18T16:19:47.473" v="118" actId="20577"/>
          <ac:spMkLst>
            <pc:docMk/>
            <pc:sldMk cId="1207660452" sldId="257"/>
            <ac:spMk id="2" creationId="{00000000-0000-0000-0000-000000000000}"/>
          </ac:spMkLst>
        </pc:spChg>
        <pc:spChg chg="mod">
          <ac:chgData name="Linda Bloem - Swarts" userId="S::ha.swarts@noorderpoort.nl::385082da-7bef-4442-b6c8-f621cd9bf82e" providerId="AD" clId="Web-{8747C177-C3E9-4432-8080-B5D16E1B94D7}" dt="2018-11-18T16:19:40.286" v="108" actId="20577"/>
          <ac:spMkLst>
            <pc:docMk/>
            <pc:sldMk cId="1207660452" sldId="257"/>
            <ac:spMk id="3" creationId="{00000000-0000-0000-0000-000000000000}"/>
          </ac:spMkLst>
        </pc:spChg>
      </pc:sldChg>
      <pc:sldChg chg="modSp">
        <pc:chgData name="Linda Bloem - Swarts" userId="S::ha.swarts@noorderpoort.nl::385082da-7bef-4442-b6c8-f621cd9bf82e" providerId="AD" clId="Web-{8747C177-C3E9-4432-8080-B5D16E1B94D7}" dt="2018-11-18T16:20:58.770" v="158" actId="1076"/>
        <pc:sldMkLst>
          <pc:docMk/>
          <pc:sldMk cId="104362572" sldId="259"/>
        </pc:sldMkLst>
        <pc:spChg chg="mod">
          <ac:chgData name="Linda Bloem - Swarts" userId="S::ha.swarts@noorderpoort.nl::385082da-7bef-4442-b6c8-f621cd9bf82e" providerId="AD" clId="Web-{8747C177-C3E9-4432-8080-B5D16E1B94D7}" dt="2018-11-18T16:20:58.770" v="158" actId="1076"/>
          <ac:spMkLst>
            <pc:docMk/>
            <pc:sldMk cId="104362572" sldId="259"/>
            <ac:spMk id="2" creationId="{00000000-0000-0000-0000-000000000000}"/>
          </ac:spMkLst>
        </pc:spChg>
        <pc:spChg chg="mod">
          <ac:chgData name="Linda Bloem - Swarts" userId="S::ha.swarts@noorderpoort.nl::385082da-7bef-4442-b6c8-f621cd9bf82e" providerId="AD" clId="Web-{8747C177-C3E9-4432-8080-B5D16E1B94D7}" dt="2018-11-18T16:20:53.364" v="157" actId="1076"/>
          <ac:spMkLst>
            <pc:docMk/>
            <pc:sldMk cId="104362572" sldId="259"/>
            <ac:spMk id="3" creationId="{00000000-0000-0000-0000-000000000000}"/>
          </ac:spMkLst>
        </pc:spChg>
      </pc:sldChg>
      <pc:sldChg chg="modSp">
        <pc:chgData name="Linda Bloem - Swarts" userId="S::ha.swarts@noorderpoort.nl::385082da-7bef-4442-b6c8-f621cd9bf82e" providerId="AD" clId="Web-{8747C177-C3E9-4432-8080-B5D16E1B94D7}" dt="2018-11-18T16:25:15.786" v="226" actId="20577"/>
        <pc:sldMkLst>
          <pc:docMk/>
          <pc:sldMk cId="2646292424" sldId="265"/>
        </pc:sldMkLst>
        <pc:spChg chg="mod">
          <ac:chgData name="Linda Bloem - Swarts" userId="S::ha.swarts@noorderpoort.nl::385082da-7bef-4442-b6c8-f621cd9bf82e" providerId="AD" clId="Web-{8747C177-C3E9-4432-8080-B5D16E1B94D7}" dt="2018-11-18T16:25:15.786" v="226" actId="20577"/>
          <ac:spMkLst>
            <pc:docMk/>
            <pc:sldMk cId="2646292424" sldId="265"/>
            <ac:spMk id="3" creationId="{00000000-0000-0000-0000-000000000000}"/>
          </ac:spMkLst>
        </pc:spChg>
      </pc:sldChg>
      <pc:sldChg chg="modSp">
        <pc:chgData name="Linda Bloem - Swarts" userId="S::ha.swarts@noorderpoort.nl::385082da-7bef-4442-b6c8-f621cd9bf82e" providerId="AD" clId="Web-{8747C177-C3E9-4432-8080-B5D16E1B94D7}" dt="2018-11-18T16:26:54.192" v="306" actId="20577"/>
        <pc:sldMkLst>
          <pc:docMk/>
          <pc:sldMk cId="63206829" sldId="267"/>
        </pc:sldMkLst>
        <pc:spChg chg="mod">
          <ac:chgData name="Linda Bloem - Swarts" userId="S::ha.swarts@noorderpoort.nl::385082da-7bef-4442-b6c8-f621cd9bf82e" providerId="AD" clId="Web-{8747C177-C3E9-4432-8080-B5D16E1B94D7}" dt="2018-11-18T16:26:54.192" v="306" actId="20577"/>
          <ac:spMkLst>
            <pc:docMk/>
            <pc:sldMk cId="63206829" sldId="267"/>
            <ac:spMk id="3" creationId="{00000000-0000-0000-0000-000000000000}"/>
          </ac:spMkLst>
        </pc:spChg>
      </pc:sldChg>
      <pc:sldChg chg="modSp">
        <pc:chgData name="Linda Bloem - Swarts" userId="S::ha.swarts@noorderpoort.nl::385082da-7bef-4442-b6c8-f621cd9bf82e" providerId="AD" clId="Web-{8747C177-C3E9-4432-8080-B5D16E1B94D7}" dt="2018-11-18T16:24:01.458" v="218" actId="20577"/>
        <pc:sldMkLst>
          <pc:docMk/>
          <pc:sldMk cId="3699227488" sldId="269"/>
        </pc:sldMkLst>
        <pc:spChg chg="mod">
          <ac:chgData name="Linda Bloem - Swarts" userId="S::ha.swarts@noorderpoort.nl::385082da-7bef-4442-b6c8-f621cd9bf82e" providerId="AD" clId="Web-{8747C177-C3E9-4432-8080-B5D16E1B94D7}" dt="2018-11-18T16:24:01.458" v="218" actId="20577"/>
          <ac:spMkLst>
            <pc:docMk/>
            <pc:sldMk cId="3699227488" sldId="269"/>
            <ac:spMk id="3" creationId="{C791B39C-90CB-4DAB-B4B3-BEA16CC5D737}"/>
          </ac:spMkLst>
        </pc:spChg>
      </pc:sldChg>
    </pc:docChg>
  </pc:docChgLst>
  <pc:docChgLst>
    <pc:chgData name="Linda Bloem - Swarts" userId="S::ha.swarts@noorderpoort.nl::385082da-7bef-4442-b6c8-f621cd9bf82e" providerId="AD" clId="Web-{9ABF02A8-2DAC-40C1-041D-0009BBB9B0C9}"/>
    <pc:docChg chg="delSld modSld">
      <pc:chgData name="Linda Bloem - Swarts" userId="S::ha.swarts@noorderpoort.nl::385082da-7bef-4442-b6c8-f621cd9bf82e" providerId="AD" clId="Web-{9ABF02A8-2DAC-40C1-041D-0009BBB9B0C9}" dt="2018-11-08T09:15:46.678" v="646" actId="20577"/>
      <pc:docMkLst>
        <pc:docMk/>
      </pc:docMkLst>
      <pc:sldChg chg="addSp delSp modSp">
        <pc:chgData name="Linda Bloem - Swarts" userId="S::ha.swarts@noorderpoort.nl::385082da-7bef-4442-b6c8-f621cd9bf82e" providerId="AD" clId="Web-{9ABF02A8-2DAC-40C1-041D-0009BBB9B0C9}" dt="2018-11-08T08:17:27.763" v="30" actId="20577"/>
        <pc:sldMkLst>
          <pc:docMk/>
          <pc:sldMk cId="2927796908" sldId="256"/>
        </pc:sldMkLst>
        <pc:spChg chg="mod">
          <ac:chgData name="Linda Bloem - Swarts" userId="S::ha.swarts@noorderpoort.nl::385082da-7bef-4442-b6c8-f621cd9bf82e" providerId="AD" clId="Web-{9ABF02A8-2DAC-40C1-041D-0009BBB9B0C9}" dt="2018-11-08T08:17:27.763" v="30" actId="20577"/>
          <ac:spMkLst>
            <pc:docMk/>
            <pc:sldMk cId="2927796908" sldId="256"/>
            <ac:spMk id="3" creationId="{00000000-0000-0000-0000-000000000000}"/>
          </ac:spMkLst>
        </pc:spChg>
        <pc:picChg chg="add mod">
          <ac:chgData name="Linda Bloem - Swarts" userId="S::ha.swarts@noorderpoort.nl::385082da-7bef-4442-b6c8-f621cd9bf82e" providerId="AD" clId="Web-{9ABF02A8-2DAC-40C1-041D-0009BBB9B0C9}" dt="2018-11-08T08:16:38.013" v="8" actId="1076"/>
          <ac:picMkLst>
            <pc:docMk/>
            <pc:sldMk cId="2927796908" sldId="256"/>
            <ac:picMk id="5" creationId="{A5D444A3-CFC4-4458-BC2A-0F2BF6DD3F87}"/>
          </ac:picMkLst>
        </pc:picChg>
        <pc:picChg chg="del">
          <ac:chgData name="Linda Bloem - Swarts" userId="S::ha.swarts@noorderpoort.nl::385082da-7bef-4442-b6c8-f621cd9bf82e" providerId="AD" clId="Web-{9ABF02A8-2DAC-40C1-041D-0009BBB9B0C9}" dt="2018-11-08T08:16:45.076" v="9"/>
          <ac:picMkLst>
            <pc:docMk/>
            <pc:sldMk cId="2927796908" sldId="256"/>
            <ac:picMk id="10" creationId="{728DA42C-97B6-4F52-8BA7-7BF0F48499BA}"/>
          </ac:picMkLst>
        </pc:picChg>
      </pc:sldChg>
      <pc:sldChg chg="modSp">
        <pc:chgData name="Linda Bloem - Swarts" userId="S::ha.swarts@noorderpoort.nl::385082da-7bef-4442-b6c8-f621cd9bf82e" providerId="AD" clId="Web-{9ABF02A8-2DAC-40C1-041D-0009BBB9B0C9}" dt="2018-11-08T08:57:19.894" v="453" actId="20577"/>
        <pc:sldMkLst>
          <pc:docMk/>
          <pc:sldMk cId="1207660452" sldId="257"/>
        </pc:sldMkLst>
        <pc:spChg chg="mod">
          <ac:chgData name="Linda Bloem - Swarts" userId="S::ha.swarts@noorderpoort.nl::385082da-7bef-4442-b6c8-f621cd9bf82e" providerId="AD" clId="Web-{9ABF02A8-2DAC-40C1-041D-0009BBB9B0C9}" dt="2018-11-08T08:57:19.894" v="453" actId="20577"/>
          <ac:spMkLst>
            <pc:docMk/>
            <pc:sldMk cId="1207660452" sldId="257"/>
            <ac:spMk id="3" creationId="{00000000-0000-0000-0000-000000000000}"/>
          </ac:spMkLst>
        </pc:spChg>
      </pc:sldChg>
      <pc:sldChg chg="modSp">
        <pc:chgData name="Linda Bloem - Swarts" userId="S::ha.swarts@noorderpoort.nl::385082da-7bef-4442-b6c8-f621cd9bf82e" providerId="AD" clId="Web-{9ABF02A8-2DAC-40C1-041D-0009BBB9B0C9}" dt="2018-11-08T08:21:45.121" v="192" actId="20577"/>
        <pc:sldMkLst>
          <pc:docMk/>
          <pc:sldMk cId="104362572" sldId="259"/>
        </pc:sldMkLst>
        <pc:spChg chg="mod">
          <ac:chgData name="Linda Bloem - Swarts" userId="S::ha.swarts@noorderpoort.nl::385082da-7bef-4442-b6c8-f621cd9bf82e" providerId="AD" clId="Web-{9ABF02A8-2DAC-40C1-041D-0009BBB9B0C9}" dt="2018-11-08T08:21:45.121" v="192" actId="20577"/>
          <ac:spMkLst>
            <pc:docMk/>
            <pc:sldMk cId="104362572" sldId="259"/>
            <ac:spMk id="3" creationId="{00000000-0000-0000-0000-000000000000}"/>
          </ac:spMkLst>
        </pc:spChg>
      </pc:sldChg>
      <pc:sldChg chg="del">
        <pc:chgData name="Linda Bloem - Swarts" userId="S::ha.swarts@noorderpoort.nl::385082da-7bef-4442-b6c8-f621cd9bf82e" providerId="AD" clId="Web-{9ABF02A8-2DAC-40C1-041D-0009BBB9B0C9}" dt="2018-11-08T08:59:02.018" v="462"/>
        <pc:sldMkLst>
          <pc:docMk/>
          <pc:sldMk cId="27233957" sldId="264"/>
        </pc:sldMkLst>
      </pc:sldChg>
      <pc:sldChg chg="modSp">
        <pc:chgData name="Linda Bloem - Swarts" userId="S::ha.swarts@noorderpoort.nl::385082da-7bef-4442-b6c8-f621cd9bf82e" providerId="AD" clId="Web-{9ABF02A8-2DAC-40C1-041D-0009BBB9B0C9}" dt="2018-11-08T09:15:46.678" v="645" actId="20577"/>
        <pc:sldMkLst>
          <pc:docMk/>
          <pc:sldMk cId="2646292424" sldId="265"/>
        </pc:sldMkLst>
        <pc:spChg chg="mod">
          <ac:chgData name="Linda Bloem - Swarts" userId="S::ha.swarts@noorderpoort.nl::385082da-7bef-4442-b6c8-f621cd9bf82e" providerId="AD" clId="Web-{9ABF02A8-2DAC-40C1-041D-0009BBB9B0C9}" dt="2018-11-08T09:15:46.678" v="645" actId="20577"/>
          <ac:spMkLst>
            <pc:docMk/>
            <pc:sldMk cId="2646292424" sldId="265"/>
            <ac:spMk id="3" creationId="{00000000-0000-0000-0000-000000000000}"/>
          </ac:spMkLst>
        </pc:spChg>
      </pc:sldChg>
      <pc:sldChg chg="modSp">
        <pc:chgData name="Linda Bloem - Swarts" userId="S::ha.swarts@noorderpoort.nl::385082da-7bef-4442-b6c8-f621cd9bf82e" providerId="AD" clId="Web-{9ABF02A8-2DAC-40C1-041D-0009BBB9B0C9}" dt="2018-11-08T08:24:14.308" v="215" actId="20577"/>
        <pc:sldMkLst>
          <pc:docMk/>
          <pc:sldMk cId="63206829" sldId="267"/>
        </pc:sldMkLst>
        <pc:spChg chg="mod">
          <ac:chgData name="Linda Bloem - Swarts" userId="S::ha.swarts@noorderpoort.nl::385082da-7bef-4442-b6c8-f621cd9bf82e" providerId="AD" clId="Web-{9ABF02A8-2DAC-40C1-041D-0009BBB9B0C9}" dt="2018-11-08T08:24:14.308" v="215" actId="20577"/>
          <ac:spMkLst>
            <pc:docMk/>
            <pc:sldMk cId="63206829" sldId="267"/>
            <ac:spMk id="3" creationId="{00000000-0000-0000-0000-000000000000}"/>
          </ac:spMkLst>
        </pc:spChg>
      </pc:sldChg>
      <pc:sldChg chg="modSp">
        <pc:chgData name="Linda Bloem - Swarts" userId="S::ha.swarts@noorderpoort.nl::385082da-7bef-4442-b6c8-f621cd9bf82e" providerId="AD" clId="Web-{9ABF02A8-2DAC-40C1-041D-0009BBB9B0C9}" dt="2018-11-08T08:58:19.001" v="460" actId="20577"/>
        <pc:sldMkLst>
          <pc:docMk/>
          <pc:sldMk cId="3699227488" sldId="269"/>
        </pc:sldMkLst>
        <pc:spChg chg="mod">
          <ac:chgData name="Linda Bloem - Swarts" userId="S::ha.swarts@noorderpoort.nl::385082da-7bef-4442-b6c8-f621cd9bf82e" providerId="AD" clId="Web-{9ABF02A8-2DAC-40C1-041D-0009BBB9B0C9}" dt="2018-11-08T08:58:19.001" v="460" actId="20577"/>
          <ac:spMkLst>
            <pc:docMk/>
            <pc:sldMk cId="3699227488" sldId="269"/>
            <ac:spMk id="3" creationId="{C791B39C-90CB-4DAB-B4B3-BEA16CC5D737}"/>
          </ac:spMkLst>
        </pc:spChg>
      </pc:sldChg>
    </pc:docChg>
  </pc:docChgLst>
  <pc:docChgLst>
    <pc:chgData name="Linda Bloem - Swarts" userId="S::ha.swarts@noorderpoort.nl::385082da-7bef-4442-b6c8-f621cd9bf82e" providerId="AD" clId="Web-{CD2EA632-19D5-EAC3-12CE-BCAE50714D9C}"/>
    <pc:docChg chg="modSld">
      <pc:chgData name="Linda Bloem - Swarts" userId="S::ha.swarts@noorderpoort.nl::385082da-7bef-4442-b6c8-f621cd9bf82e" providerId="AD" clId="Web-{CD2EA632-19D5-EAC3-12CE-BCAE50714D9C}" dt="2018-11-21T19:56:44.634" v="30" actId="20577"/>
      <pc:docMkLst>
        <pc:docMk/>
      </pc:docMkLst>
      <pc:sldChg chg="modSp">
        <pc:chgData name="Linda Bloem - Swarts" userId="S::ha.swarts@noorderpoort.nl::385082da-7bef-4442-b6c8-f621cd9bf82e" providerId="AD" clId="Web-{CD2EA632-19D5-EAC3-12CE-BCAE50714D9C}" dt="2018-11-21T19:56:41.649" v="28" actId="20577"/>
        <pc:sldMkLst>
          <pc:docMk/>
          <pc:sldMk cId="1207660452" sldId="257"/>
        </pc:sldMkLst>
        <pc:spChg chg="mod">
          <ac:chgData name="Linda Bloem - Swarts" userId="S::ha.swarts@noorderpoort.nl::385082da-7bef-4442-b6c8-f621cd9bf82e" providerId="AD" clId="Web-{CD2EA632-19D5-EAC3-12CE-BCAE50714D9C}" dt="2018-11-21T19:56:41.649" v="28" actId="20577"/>
          <ac:spMkLst>
            <pc:docMk/>
            <pc:sldMk cId="1207660452" sldId="25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E9CF-1119-4F82-ADB5-8FB1A8BA7418}" type="datetimeFigureOut">
              <a:rPr lang="nl-NL" smtClean="0"/>
              <a:t>23-11-2018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882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E9CF-1119-4F82-ADB5-8FB1A8BA7418}" type="datetimeFigureOut">
              <a:rPr lang="nl-NL" smtClean="0"/>
              <a:t>23-11-2018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845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E9CF-1119-4F82-ADB5-8FB1A8BA7418}" type="datetimeFigureOut">
              <a:rPr lang="nl-NL" smtClean="0"/>
              <a:t>23-11-2018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30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E9CF-1119-4F82-ADB5-8FB1A8BA7418}" type="datetimeFigureOut">
              <a:rPr lang="nl-NL" smtClean="0"/>
              <a:t>23-11-2018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897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E9CF-1119-4F82-ADB5-8FB1A8BA7418}" type="datetimeFigureOut">
              <a:rPr lang="nl-NL" smtClean="0"/>
              <a:t>23-11-2018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186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E9CF-1119-4F82-ADB5-8FB1A8BA7418}" type="datetimeFigureOut">
              <a:rPr lang="nl-NL" smtClean="0"/>
              <a:t>23-11-2018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697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E9CF-1119-4F82-ADB5-8FB1A8BA7418}" type="datetimeFigureOut">
              <a:rPr lang="nl-NL" smtClean="0"/>
              <a:t>23-11-2018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0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E9CF-1119-4F82-ADB5-8FB1A8BA7418}" type="datetimeFigureOut">
              <a:rPr lang="nl-NL" smtClean="0"/>
              <a:t>23-11-2018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723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E9CF-1119-4F82-ADB5-8FB1A8BA7418}" type="datetimeFigureOut">
              <a:rPr lang="nl-NL" smtClean="0"/>
              <a:t>23-11-2018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044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E9CF-1119-4F82-ADB5-8FB1A8BA7418}" type="datetimeFigureOut">
              <a:rPr lang="nl-NL" smtClean="0"/>
              <a:t>23-11-2018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956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E9CF-1119-4F82-ADB5-8FB1A8BA7418}" type="datetimeFigureOut">
              <a:rPr lang="nl-NL" smtClean="0"/>
              <a:t>23-11-2018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59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CE9CF-1119-4F82-ADB5-8FB1A8BA7418}" type="datetimeFigureOut">
              <a:rPr lang="nl-NL" smtClean="0"/>
              <a:t>23-11-2018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AA971-A2BF-4325-968D-4C5265E70D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533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-209256"/>
            <a:ext cx="9144000" cy="2387600"/>
          </a:xfrm>
        </p:spPr>
        <p:txBody>
          <a:bodyPr>
            <a:normAutofit/>
          </a:bodyPr>
          <a:lstStyle/>
          <a:p>
            <a:r>
              <a:rPr lang="nl-NL" sz="9600" b="1" dirty="0"/>
              <a:t>Praktijktoets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178344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VTH3 (verpleegtechnisch handelen)</a:t>
            </a:r>
          </a:p>
          <a:p>
            <a:r>
              <a:rPr lang="nl-NL" dirty="0">
                <a:ea typeface="+mn-lt"/>
                <a:cs typeface="+mn-lt"/>
              </a:rPr>
              <a:t>"postoperatieve zorg</a:t>
            </a:r>
            <a:r>
              <a:rPr lang="nl-NL" dirty="0">
                <a:cs typeface="Calibri"/>
              </a:rPr>
              <a:t>"</a:t>
            </a:r>
            <a:br>
              <a:rPr lang="nl-NL" dirty="0">
                <a:cs typeface="Calibri"/>
              </a:rPr>
            </a:br>
            <a:r>
              <a:rPr lang="nl-NL" dirty="0"/>
              <a:t>VP16</a:t>
            </a:r>
            <a:endParaRPr lang="nl-NL" dirty="0">
              <a:cs typeface="Calibri"/>
            </a:endParaRPr>
          </a:p>
        </p:txBody>
      </p:sp>
      <p:sp>
        <p:nvSpPr>
          <p:cNvPr id="4" name="Ondertitel 2">
            <a:extLst>
              <a:ext uri="{FF2B5EF4-FFF2-40B4-BE49-F238E27FC236}">
                <a16:creationId xmlns:a16="http://schemas.microsoft.com/office/drawing/2014/main" id="{525CE7AF-7168-4549-A4F2-77603EEEF779}"/>
              </a:ext>
            </a:extLst>
          </p:cNvPr>
          <p:cNvSpPr txBox="1">
            <a:spLocks/>
          </p:cNvSpPr>
          <p:nvPr/>
        </p:nvSpPr>
        <p:spPr>
          <a:xfrm>
            <a:off x="1762664" y="325089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>
              <a:cs typeface="Calibri"/>
            </a:endParaRPr>
          </a:p>
        </p:txBody>
      </p:sp>
      <p:pic>
        <p:nvPicPr>
          <p:cNvPr id="8" name="Afbeelding 8">
            <a:extLst>
              <a:ext uri="{FF2B5EF4-FFF2-40B4-BE49-F238E27FC236}">
                <a16:creationId xmlns:a16="http://schemas.microsoft.com/office/drawing/2014/main" id="{47C654F2-50A0-4580-8D7F-757474648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416" y="2758028"/>
            <a:ext cx="2562225" cy="1988927"/>
          </a:xfrm>
          <a:prstGeom prst="rect">
            <a:avLst/>
          </a:prstGeom>
        </p:spPr>
      </p:pic>
      <p:pic>
        <p:nvPicPr>
          <p:cNvPr id="5" name="Afbeelding 5" descr="Afbeelding met binnen, tafel, wijn, zitten&#10;&#10;Beschrijving is gegenereerd met zeer hoge betrouwbaarheid">
            <a:extLst>
              <a:ext uri="{FF2B5EF4-FFF2-40B4-BE49-F238E27FC236}">
                <a16:creationId xmlns:a16="http://schemas.microsoft.com/office/drawing/2014/main" id="{A5D444A3-CFC4-4458-BC2A-0F2BF6DD3F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7558" y="3837048"/>
            <a:ext cx="3783941" cy="251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796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b="1" dirty="0"/>
              <a:t>Voorbereiding</a:t>
            </a:r>
            <a:r>
              <a:rPr lang="nl-NL" sz="4800" b="1" dirty="0">
                <a:cs typeface="Calibri Light"/>
              </a:rPr>
              <a:t>: In drietallen </a:t>
            </a:r>
            <a:endParaRPr lang="nl-NL" sz="4800" b="1" dirty="0">
              <a:latin typeface="Calibri Light"/>
              <a:cs typeface="Calibri Ligh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89648"/>
            <a:ext cx="10515600" cy="52683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Je krijgt drie casussen </a:t>
            </a:r>
            <a:r>
              <a:rPr lang="nl-NL" dirty="0">
                <a:cs typeface="Calibri"/>
              </a:rPr>
              <a:t>over een postoperatieve patiënt.</a:t>
            </a:r>
          </a:p>
          <a:p>
            <a:r>
              <a:rPr lang="nl-NL" dirty="0">
                <a:cs typeface="Calibri"/>
              </a:rPr>
              <a:t>Je gaat in de voorbereiding je verdiepen in de casus: ziektebeeld, medicatie en postoperatieve zorg.</a:t>
            </a:r>
          </a:p>
          <a:p>
            <a:r>
              <a:rPr lang="nl-NL" dirty="0">
                <a:cs typeface="Calibri"/>
              </a:rPr>
              <a:t>Ja maakt een planning. Welke controles en handelingen moet je uitvoeren? </a:t>
            </a:r>
          </a:p>
          <a:p>
            <a:r>
              <a:rPr lang="nl-NL" dirty="0">
                <a:cs typeface="Calibri"/>
              </a:rPr>
              <a:t>Je bent op de hoogte van de gebruikte medicatie en kan daar informatie over geven.</a:t>
            </a:r>
          </a:p>
          <a:p>
            <a:r>
              <a:rPr lang="nl-NL" dirty="0">
                <a:cs typeface="Calibri"/>
              </a:rPr>
              <a:t>Aan de hand van de casus en observaties maak je bewuste keuzes. Tijdens de voorbereiding mag je aangeven of je zou overleggen met andere disciplines en/of collega's. Duidelijk moet naar voren komen wat je wilt overleggen en waarom. </a:t>
            </a:r>
          </a:p>
          <a:p>
            <a:pPr marL="0" indent="0">
              <a:buNone/>
            </a:pPr>
            <a:endParaRPr lang="nl-NL" sz="2200" i="1" dirty="0">
              <a:cs typeface="Calibri"/>
            </a:endParaRPr>
          </a:p>
          <a:p>
            <a:endParaRPr lang="nl-NL" dirty="0">
              <a:cs typeface="Calibri"/>
            </a:endParaRPr>
          </a:p>
          <a:p>
            <a:endParaRPr lang="nl-NL" dirty="0">
              <a:cs typeface="Calibri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4333" y="0"/>
            <a:ext cx="2044798" cy="2044798"/>
          </a:xfrm>
          <a:prstGeom prst="rect">
            <a:avLst/>
          </a:prstGeom>
          <a:effectLst>
            <a:softEdge rad="495300"/>
          </a:effectLst>
        </p:spPr>
      </p:pic>
    </p:spTree>
    <p:extLst>
      <p:ext uri="{BB962C8B-B14F-4D97-AF65-F5344CB8AC3E}">
        <p14:creationId xmlns:p14="http://schemas.microsoft.com/office/powerpoint/2010/main" val="1207660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84540" y="-66196"/>
            <a:ext cx="10515600" cy="1325563"/>
          </a:xfrm>
        </p:spPr>
        <p:txBody>
          <a:bodyPr/>
          <a:lstStyle/>
          <a:p>
            <a:r>
              <a:rPr lang="nl-NL" b="1" dirty="0">
                <a:cs typeface="Calibri Light"/>
              </a:rPr>
              <a:t>Vervolg voorbereiding: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1860" y="1277684"/>
            <a:ext cx="10515600" cy="48674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Aan de hand van de casus ga je de postoperatieve zorg verlenen en handelingen/controles uitvoeren.</a:t>
            </a:r>
          </a:p>
          <a:p>
            <a:r>
              <a:rPr lang="nl-NL" dirty="0"/>
              <a:t>Verdiep je in de relevante wet- en regelgeving met betrekking tot de casus en de handelingen.</a:t>
            </a:r>
            <a:endParaRPr lang="nl-NL" dirty="0">
              <a:cs typeface="Calibri"/>
            </a:endParaRPr>
          </a:p>
          <a:p>
            <a:r>
              <a:rPr lang="nl-NL" dirty="0"/>
              <a:t>Zoek de desbetreffende protocollen van </a:t>
            </a:r>
            <a:r>
              <a:rPr lang="nl-NL" dirty="0" err="1"/>
              <a:t>Vilans</a:t>
            </a:r>
            <a:r>
              <a:rPr lang="nl-NL" dirty="0"/>
              <a:t> op.</a:t>
            </a:r>
            <a:endParaRPr lang="nl-NL" dirty="0">
              <a:cs typeface="Calibri"/>
            </a:endParaRPr>
          </a:p>
          <a:p>
            <a:r>
              <a:rPr lang="nl-NL" dirty="0"/>
              <a:t>Zorg dat je </a:t>
            </a:r>
            <a:r>
              <a:rPr lang="nl-NL" sz="3200" b="1" dirty="0"/>
              <a:t>uitgeprinte observatie/scorelijsten meeneemt naar de praktijktoets</a:t>
            </a:r>
            <a:r>
              <a:rPr lang="nl-NL" dirty="0"/>
              <a:t> zo kan de beoordelaar/observator deze lijsten invullen.  </a:t>
            </a:r>
            <a:endParaRPr lang="nl-NL" dirty="0">
              <a:cs typeface="Calibri"/>
            </a:endParaRPr>
          </a:p>
          <a:p>
            <a:r>
              <a:rPr lang="nl-NL" dirty="0">
                <a:cs typeface="Calibri"/>
              </a:rPr>
              <a:t>Benoem daarnaast nog </a:t>
            </a:r>
            <a:r>
              <a:rPr lang="nl-NL" b="1" dirty="0">
                <a:solidFill>
                  <a:srgbClr val="C00000"/>
                </a:solidFill>
                <a:cs typeface="Calibri"/>
              </a:rPr>
              <a:t>drie punten </a:t>
            </a:r>
            <a:r>
              <a:rPr lang="nl-NL" dirty="0">
                <a:cs typeface="Calibri"/>
              </a:rPr>
              <a:t>waarop jij </a:t>
            </a:r>
          </a:p>
          <a:p>
            <a:pPr marL="0" indent="0">
              <a:buNone/>
            </a:pPr>
            <a:r>
              <a:rPr lang="nl-NL" dirty="0">
                <a:cs typeface="Calibri"/>
              </a:rPr>
              <a:t>   beoordeeld wilt worden.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5145" y="4093997"/>
            <a:ext cx="2873401" cy="2166938"/>
          </a:xfrm>
          <a:prstGeom prst="rect">
            <a:avLst/>
          </a:prstGeom>
          <a:effectLst>
            <a:softEdge rad="203200"/>
          </a:effectLst>
        </p:spPr>
      </p:pic>
    </p:spTree>
    <p:extLst>
      <p:ext uri="{BB962C8B-B14F-4D97-AF65-F5344CB8AC3E}">
        <p14:creationId xmlns:p14="http://schemas.microsoft.com/office/powerpoint/2010/main" val="104362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A4132F-DEC6-4332-A00C-A11AD4519B6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4" descr="Afbeelding met illustratie&#10;&#10;Beschrijving is gegenereerd met hoge betrouwbaarheid">
            <a:extLst>
              <a:ext uri="{FF2B5EF4-FFF2-40B4-BE49-F238E27FC236}">
                <a16:creationId xmlns:a16="http://schemas.microsoft.com/office/drawing/2014/main" id="{947AFDAA-D579-4F6C-AF7E-7401B245A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985" y="2242675"/>
            <a:ext cx="4260814" cy="3191497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4965EAE-E41A-435F-B993-07E824B6C97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539895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52F8994-E6D4-4311-9548-C3607BC4364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8760759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5529943" cy="1325563"/>
          </a:xfrm>
        </p:spPr>
        <p:txBody>
          <a:bodyPr>
            <a:normAutofit/>
          </a:bodyPr>
          <a:lstStyle/>
          <a:p>
            <a:r>
              <a:rPr lang="nl-NL" b="1" dirty="0"/>
              <a:t>Uitvoering van de praktijktoets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4128169" cy="339951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dirty="0"/>
              <a:t>Jullie werken in groepjes van drie. (VPK/ZV-er/Beoordelaar)</a:t>
            </a:r>
            <a:r>
              <a:rPr lang="nl-NL" dirty="0">
                <a:cs typeface="Calibri"/>
              </a:rPr>
              <a:t> </a:t>
            </a:r>
          </a:p>
          <a:p>
            <a:pPr marL="0" indent="0">
              <a:buNone/>
            </a:pPr>
            <a:r>
              <a:rPr lang="nl-NL" sz="1800" dirty="0">
                <a:cs typeface="Calibri"/>
              </a:rPr>
              <a:t>Deze groepen worden door docent/instructeur ingedeeld</a:t>
            </a:r>
            <a:r>
              <a:rPr lang="nl-NL" dirty="0">
                <a:cs typeface="Calibri"/>
              </a:rPr>
              <a:t>.</a:t>
            </a:r>
            <a:br>
              <a:rPr lang="nl-NL" dirty="0">
                <a:ea typeface="+mn-lt"/>
                <a:cs typeface="+mn-lt"/>
              </a:rPr>
            </a:br>
            <a:endParaRPr lang="nl-NL" dirty="0">
              <a:cs typeface="Calibri"/>
            </a:endParaRPr>
          </a:p>
          <a:p>
            <a:r>
              <a:rPr lang="nl-NL" dirty="0"/>
              <a:t> Zorg dat je 15 min van te voren aanwezig bent.</a:t>
            </a:r>
            <a:endParaRPr lang="nl-NL" dirty="0">
              <a:cs typeface="Calibri"/>
            </a:endParaRPr>
          </a:p>
          <a:p>
            <a:endParaRPr lang="nl-NL"/>
          </a:p>
          <a:p>
            <a:r>
              <a:rPr lang="nl-NL" dirty="0"/>
              <a:t>Houdt de hygiëneregels in acht.</a:t>
            </a:r>
            <a:endParaRPr lang="nl-NL" dirty="0">
              <a:cs typeface="Calibri"/>
            </a:endParaRPr>
          </a:p>
          <a:p>
            <a:pPr marL="0" indent="0">
              <a:buNone/>
            </a:pPr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23071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829994"/>
            <a:ext cx="10515600" cy="534696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nl-NL" b="1" i="1" dirty="0"/>
              <a:t>Werkproces 1.3:</a:t>
            </a:r>
            <a:br>
              <a:rPr lang="nl-NL" b="1" i="1" dirty="0">
                <a:ea typeface="+mn-lt"/>
                <a:cs typeface="+mn-lt"/>
              </a:rPr>
            </a:br>
            <a:r>
              <a:rPr lang="nl-NL" b="1" i="1" dirty="0"/>
              <a:t>Voert verpleegtechnische handelingen uit</a:t>
            </a:r>
            <a:endParaRPr lang="nl-NL" b="1" i="1" dirty="0">
              <a:cs typeface="Calibri"/>
            </a:endParaRP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dirty="0"/>
              <a:t>Competentie: </a:t>
            </a:r>
            <a:r>
              <a:rPr lang="nl-NL" dirty="0">
                <a:cs typeface="Calibri"/>
              </a:rPr>
              <a:t>Vakdeskundigheid toepassen</a:t>
            </a:r>
          </a:p>
          <a:p>
            <a:pPr>
              <a:buNone/>
            </a:pPr>
            <a:r>
              <a:rPr lang="nl-NL" dirty="0">
                <a:cs typeface="Calibri"/>
              </a:rPr>
              <a:t>Competentie: Materialen en middelen inzetten</a:t>
            </a:r>
          </a:p>
          <a:p>
            <a:pPr marL="0" indent="0">
              <a:buNone/>
            </a:pPr>
            <a:r>
              <a:rPr lang="nl-NL" dirty="0">
                <a:cs typeface="Calibri"/>
              </a:rPr>
              <a:t>Competentie: Instructies en procedures opvolgen</a:t>
            </a:r>
          </a:p>
          <a:p>
            <a:pPr marL="0" indent="0">
              <a:buNone/>
            </a:pPr>
            <a:endParaRPr lang="nl-NL">
              <a:cs typeface="Calibri"/>
            </a:endParaRPr>
          </a:p>
          <a:p>
            <a:pPr marL="0" indent="0">
              <a:buNone/>
            </a:pPr>
            <a:r>
              <a:rPr lang="nl-NL" b="1" i="1" dirty="0">
                <a:cs typeface="Calibri"/>
              </a:rPr>
              <a:t>Werkproces 1.9:</a:t>
            </a:r>
          </a:p>
          <a:p>
            <a:pPr marL="0" indent="0">
              <a:buNone/>
            </a:pPr>
            <a:r>
              <a:rPr lang="nl-NL" b="1" i="1" dirty="0">
                <a:cs typeface="Calibri"/>
              </a:rPr>
              <a:t>Evalueert de zorgverlening</a:t>
            </a:r>
          </a:p>
          <a:p>
            <a:pPr marL="0" indent="0">
              <a:buNone/>
            </a:pPr>
            <a:r>
              <a:rPr lang="nl-NL" dirty="0">
                <a:cs typeface="Calibri"/>
              </a:rPr>
              <a:t>Competentie: Aandacht en begrip tonen</a:t>
            </a:r>
          </a:p>
          <a:p>
            <a:pPr marL="0" indent="0">
              <a:buNone/>
            </a:pPr>
            <a:r>
              <a:rPr lang="nl-NL" dirty="0">
                <a:cs typeface="Calibri"/>
              </a:rPr>
              <a:t>Competentie: Formuleren en rapporteren</a:t>
            </a:r>
          </a:p>
          <a:p>
            <a:pPr marL="0" indent="0">
              <a:buNone/>
            </a:pPr>
            <a:r>
              <a:rPr lang="nl-NL" dirty="0">
                <a:cs typeface="Calibri"/>
              </a:rPr>
              <a:t>Competentie: Analyseren</a:t>
            </a:r>
          </a:p>
        </p:txBody>
      </p:sp>
      <p:pic>
        <p:nvPicPr>
          <p:cNvPr id="2" name="Afbeelding 3" descr="Afbeelding met persoon&#10;&#10;Beschrijving is gegenereerd met hoge betrouwbaarheid">
            <a:extLst>
              <a:ext uri="{FF2B5EF4-FFF2-40B4-BE49-F238E27FC236}">
                <a16:creationId xmlns:a16="http://schemas.microsoft.com/office/drawing/2014/main" id="{CF19E666-BB7E-48D7-B313-B9D9FB75F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9908" y="1983627"/>
            <a:ext cx="3293313" cy="35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74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243CA9-48D8-40BA-95D0-B3253D4BD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cs typeface="Calibri Light"/>
              </a:rPr>
              <a:t>Na de praktijktoets: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91B39C-90CB-4DAB-B4B3-BEA16CC5D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0002"/>
            <a:ext cx="10515600" cy="43369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>
                <a:cs typeface="Calibri"/>
              </a:rPr>
              <a:t>Je krijgt 5 min om voor jezelf drie tops en drie tips te noteren.</a:t>
            </a:r>
            <a:endParaRPr lang="en-US" dirty="0">
              <a:cs typeface="Calibri"/>
            </a:endParaRPr>
          </a:p>
          <a:p>
            <a:r>
              <a:rPr lang="nl-NL" dirty="0">
                <a:cs typeface="Calibri"/>
              </a:rPr>
              <a:t>De </a:t>
            </a:r>
            <a:r>
              <a:rPr lang="nl-NL" dirty="0" err="1">
                <a:cs typeface="Calibri"/>
              </a:rPr>
              <a:t>Zv</a:t>
            </a:r>
            <a:r>
              <a:rPr lang="nl-NL" dirty="0">
                <a:cs typeface="Calibri"/>
              </a:rPr>
              <a:t>-er en observator evalueren met elkaar en noteren ook drie tops en drie tips. </a:t>
            </a:r>
            <a:endParaRPr lang="en-US">
              <a:cs typeface="Calibri"/>
            </a:endParaRPr>
          </a:p>
          <a:p>
            <a:r>
              <a:rPr lang="nl-NL" dirty="0">
                <a:cs typeface="Calibri"/>
              </a:rPr>
              <a:t>Na deze 5 min evalueren jullie met z'n drieën.</a:t>
            </a:r>
            <a:endParaRPr lang="en-US" dirty="0">
              <a:cs typeface="Calibri"/>
            </a:endParaRPr>
          </a:p>
          <a:p>
            <a:r>
              <a:rPr lang="nl-NL" dirty="0">
                <a:cs typeface="Calibri"/>
              </a:rPr>
              <a:t>Er wordt gelet op rapportage en overdracht, welke observaties waren van belang?</a:t>
            </a:r>
          </a:p>
          <a:p>
            <a:endParaRPr lang="nl-NL" dirty="0">
              <a:cs typeface="Calibri"/>
            </a:endParaRPr>
          </a:p>
          <a:p>
            <a:pPr marL="0" indent="0"/>
            <a:endParaRPr lang="nl-NL" dirty="0">
              <a:ea typeface="+mn-lt"/>
              <a:cs typeface="+mn-lt"/>
            </a:endParaRPr>
          </a:p>
          <a:p>
            <a:pPr marL="0" indent="0">
              <a:buNone/>
            </a:pPr>
            <a:endParaRPr lang="nl-NL" dirty="0">
              <a:cs typeface="Calibri"/>
            </a:endParaRPr>
          </a:p>
          <a:p>
            <a:pPr marL="0" indent="0"/>
            <a:endParaRPr lang="nl-NL" b="1" i="1" dirty="0">
              <a:cs typeface="Calibri"/>
            </a:endParaRPr>
          </a:p>
          <a:p>
            <a:pPr marL="0" indent="0"/>
            <a:endParaRPr lang="nl-NL" b="1" i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9227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Onvoldoende-voldoende-goed?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Tijdens de praktijktoets vult de observator een scoreformulier in en gebruikt de observatie/score formulieren die passen bij de handelingen. (moet je </a:t>
            </a:r>
            <a:r>
              <a:rPr lang="nl-NL" b="1" dirty="0"/>
              <a:t>ZELF</a:t>
            </a:r>
            <a:r>
              <a:rPr lang="nl-NL" dirty="0"/>
              <a:t> voor </a:t>
            </a:r>
            <a:r>
              <a:rPr lang="nl-NL" dirty="0" err="1"/>
              <a:t>zorgen</a:t>
            </a:r>
            <a:r>
              <a:rPr lang="nl-NL" dirty="0" err="1">
                <a:latin typeface="Calibri" panose="020F0502020204030204" pitchFamily="34" charset="0"/>
                <a:cs typeface="Calibri" panose="020F0502020204030204" pitchFamily="34" charset="0"/>
              </a:rPr>
              <a:t>→Vilans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nl-NL" dirty="0"/>
          </a:p>
          <a:p>
            <a:r>
              <a:rPr lang="nl-NL" dirty="0"/>
              <a:t>Na de handelingen ga je evalueren met zorgvrager </a:t>
            </a:r>
          </a:p>
          <a:p>
            <a:r>
              <a:rPr lang="nl-NL" dirty="0"/>
              <a:t>Na de handelingen ga je reflecteren, wat ging er goed, waarom was je hierover tevreden, wat wil je verbeteren, waarom en hoe.</a:t>
            </a:r>
            <a:endParaRPr lang="nl-NL" b="1" i="1" dirty="0"/>
          </a:p>
          <a:p>
            <a:r>
              <a:rPr lang="nl-NL" dirty="0"/>
              <a:t>Daarna evalueer je met de observator. Van de observator en gesimuleerde zorgvrager krijg je tops en tips.</a:t>
            </a:r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6292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Dus doen: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51172"/>
            <a:ext cx="10515600" cy="537318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nl-NL" dirty="0"/>
              <a:t>In drietallen ga je de casussen uitwerken en overleggen met elkaar welke belangrijke aandachtspunten er zijn. Je maakt een werkplanning</a:t>
            </a:r>
            <a:r>
              <a:rPr lang="nl-NL" dirty="0">
                <a:cs typeface="Calibri"/>
              </a:rPr>
              <a:t>. In de voorbereiding laat je ook aan bod komen welke observaties en handelingen je gaat uitvoeren.</a:t>
            </a:r>
            <a:endParaRPr lang="nl-NL" dirty="0"/>
          </a:p>
          <a:p>
            <a:r>
              <a:rPr lang="nl-NL" dirty="0">
                <a:cs typeface="Calibri"/>
              </a:rPr>
              <a:t>Je deelt het document met de docent. (zo kan deze tussentijds de vorderingen inzien). </a:t>
            </a:r>
            <a:r>
              <a:rPr lang="nl-NL" dirty="0">
                <a:solidFill>
                  <a:srgbClr val="FF0000"/>
                </a:solidFill>
                <a:cs typeface="Calibri"/>
              </a:rPr>
              <a:t>17 dec is de uitwerking van de casussen af. In deze week hoor je ook welke casus je krijgt tijdens de toets.</a:t>
            </a:r>
            <a:endParaRPr lang="nl-NL" dirty="0">
              <a:solidFill>
                <a:srgbClr val="FF0000"/>
              </a:solidFill>
            </a:endParaRPr>
          </a:p>
          <a:p>
            <a:r>
              <a:rPr lang="nl-NL" dirty="0"/>
              <a:t>Voorbereiden en oefenen voor de praktijktoets</a:t>
            </a:r>
            <a:r>
              <a:rPr lang="nl-NL" dirty="0">
                <a:cs typeface="Calibri"/>
              </a:rPr>
              <a:t>. Hou hierbij ook rekening met de tijd!</a:t>
            </a:r>
          </a:p>
          <a:p>
            <a:r>
              <a:rPr lang="nl-NL" dirty="0"/>
              <a:t>(observatie/scoreformulieren) van </a:t>
            </a:r>
            <a:r>
              <a:rPr lang="nl-NL" dirty="0" err="1"/>
              <a:t>Vilans</a:t>
            </a:r>
            <a:r>
              <a:rPr lang="nl-NL" dirty="0"/>
              <a:t> uitprinten van alle handelingen die moeten worden uitgevoerd.</a:t>
            </a:r>
            <a:endParaRPr lang="nl-NL" dirty="0">
              <a:cs typeface="Calibri"/>
            </a:endParaRPr>
          </a:p>
          <a:p>
            <a:r>
              <a:rPr lang="nl-NL" dirty="0"/>
              <a:t>Uitvoering praktijktoets</a:t>
            </a:r>
            <a:endParaRPr lang="nl-NL" dirty="0">
              <a:cs typeface="Calibri"/>
            </a:endParaRPr>
          </a:p>
          <a:p>
            <a:r>
              <a:rPr lang="nl-NL" dirty="0"/>
              <a:t>Direct na de toets </a:t>
            </a:r>
            <a:r>
              <a:rPr lang="nl-NL" dirty="0">
                <a:cs typeface="Calibri"/>
              </a:rPr>
              <a:t>evalueren en reflecteren. Doe dit ook tijdens het oefenen.</a:t>
            </a:r>
          </a:p>
          <a:p>
            <a:endParaRPr lang="nl-NL" dirty="0">
              <a:cs typeface="Calibri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206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618978"/>
            <a:ext cx="10515600" cy="55579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dirty="0"/>
              <a:t>Mailadres: </a:t>
            </a:r>
          </a:p>
          <a:p>
            <a:pPr marL="0" indent="0">
              <a:buNone/>
            </a:pPr>
            <a:br>
              <a:rPr lang="nl-NL" dirty="0">
                <a:ea typeface="+mn-lt"/>
                <a:cs typeface="+mn-lt"/>
              </a:rPr>
            </a:br>
            <a:r>
              <a:rPr lang="nl-NL" dirty="0"/>
              <a:t>Linda </a:t>
            </a:r>
            <a:r>
              <a:rPr lang="nl-NL" dirty="0">
                <a:sym typeface="Wingdings" panose="05000000000000000000" pitchFamily="2" charset="2"/>
              </a:rPr>
              <a:t> 	</a:t>
            </a:r>
            <a:r>
              <a:rPr lang="nl-NL" dirty="0"/>
              <a:t>ha.swarts@noorderpoort.nl</a:t>
            </a:r>
          </a:p>
          <a:p>
            <a:pPr marL="0" indent="0">
              <a:buNone/>
            </a:pPr>
            <a:endParaRPr lang="nl-NL">
              <a:cs typeface="Calibri"/>
            </a:endParaRP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Zijn er nog vragen?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100" y="3296434"/>
            <a:ext cx="5600700" cy="337185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9935462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465</Words>
  <Application>Microsoft Office PowerPoint</Application>
  <PresentationFormat>Breedbeeld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Kantoorthema</vt:lpstr>
      <vt:lpstr>Praktijktoets</vt:lpstr>
      <vt:lpstr>Voorbereiding: In drietallen </vt:lpstr>
      <vt:lpstr>Vervolg voorbereiding:</vt:lpstr>
      <vt:lpstr>Uitvoering van de praktijktoets</vt:lpstr>
      <vt:lpstr>PowerPoint-presentatie</vt:lpstr>
      <vt:lpstr>Na de praktijktoets:</vt:lpstr>
      <vt:lpstr>Onvoldoende-voldoende-goed?</vt:lpstr>
      <vt:lpstr>Dus doen: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Praktijktoets</dc:title>
  <dc:creator>Marjon Penninga-Wiegman</dc:creator>
  <cp:lastModifiedBy>Linda Bloem-Swarts</cp:lastModifiedBy>
  <cp:revision>385</cp:revision>
  <dcterms:created xsi:type="dcterms:W3CDTF">2017-01-10T20:56:52Z</dcterms:created>
  <dcterms:modified xsi:type="dcterms:W3CDTF">2018-11-23T11:40:50Z</dcterms:modified>
</cp:coreProperties>
</file>